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71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3" r:id="rId12"/>
    <p:sldId id="276" r:id="rId13"/>
    <p:sldId id="275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4A3-9FC9-47D1-A6DF-1F3CBD9038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9C0B-8594-4476-A1A6-60ECAE7E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4A3-9FC9-47D1-A6DF-1F3CBD9038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9C0B-8594-4476-A1A6-60ECAE7E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4A3-9FC9-47D1-A6DF-1F3CBD9038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9C0B-8594-4476-A1A6-60ECAE7E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4A3-9FC9-47D1-A6DF-1F3CBD9038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9C0B-8594-4476-A1A6-60ECAE7E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4A3-9FC9-47D1-A6DF-1F3CBD9038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9C0B-8594-4476-A1A6-60ECAE7E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4A3-9FC9-47D1-A6DF-1F3CBD9038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9C0B-8594-4476-A1A6-60ECAE7E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4A3-9FC9-47D1-A6DF-1F3CBD9038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9C0B-8594-4476-A1A6-60ECAE7E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4A3-9FC9-47D1-A6DF-1F3CBD9038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9C0B-8594-4476-A1A6-60ECAE7E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4A3-9FC9-47D1-A6DF-1F3CBD9038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9C0B-8594-4476-A1A6-60ECAE7E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4A3-9FC9-47D1-A6DF-1F3CBD9038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9C0B-8594-4476-A1A6-60ECAE7E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F4A3-9FC9-47D1-A6DF-1F3CBD9038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9C0B-8594-4476-A1A6-60ECAE7E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F4A3-9FC9-47D1-A6DF-1F3CBD903849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F9C0B-8594-4476-A1A6-60ECAE7E7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сход-Солнца-над-полем-пшеницы-e1516981827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088232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Комунальний заклад загальної середньої освіти І-ІІІ ступенів</a:t>
            </a:r>
            <a:b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«Ватутінський ліцей № 2</a:t>
            </a:r>
            <a:b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ім.М.Ф.Ватутіна</a:t>
            </a:r>
            <a:b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Ватутінської міської ради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Черкаської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56490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Інтернет-проєкт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 – патріоти Черкащини -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05064"/>
            <a:ext cx="91440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Підпроєкт </a:t>
            </a:r>
            <a:r>
              <a:rPr lang="ru-RU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«Я- свідомий громадянин України»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4725144"/>
            <a:ext cx="31683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Ліга старшокласників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Гудачков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Олександр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c2480784af6e0d4fc9c6d4ddc11575_kh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32656"/>
            <a:ext cx="3600400" cy="1296144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Місячник правил дорожнього руху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Изображение1"/>
          <p:cNvPicPr>
            <a:picLocks noRot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672408" cy="503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Изображение2"/>
          <p:cNvPicPr>
            <a:picLocks noRot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6792"/>
            <a:ext cx="3672602" cy="506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c2480784af6e0d4fc9c6d4ddc11575_kh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11960" y="476672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Міський конкурс-гра «Я – ПАТРІОТ»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79888364_666535680548368_324448914947388211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3651870" cy="4869160"/>
          </a:xfrm>
          <a:prstGeom prst="rect">
            <a:avLst/>
          </a:prstGeom>
        </p:spPr>
      </p:pic>
      <p:pic>
        <p:nvPicPr>
          <p:cNvPr id="8" name="Рисунок 7" descr="79156310_1028385704179786_500120109933238681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276872"/>
            <a:ext cx="4809728" cy="3607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c2480784af6e0d4fc9c6d4ddc11575_kh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pic>
        <p:nvPicPr>
          <p:cNvPr id="11" name="Рисунок 10" descr="84273029_942180579512424_738763052838132121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8640"/>
            <a:ext cx="2787774" cy="37170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3968" y="476672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Тиждень психології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83444419_942180566179092_6997381020953608192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9531" y="1556792"/>
            <a:ext cx="4032447" cy="3024336"/>
          </a:xfrm>
          <a:prstGeom prst="rect">
            <a:avLst/>
          </a:prstGeom>
        </p:spPr>
      </p:pic>
      <p:pic>
        <p:nvPicPr>
          <p:cNvPr id="10" name="Рисунок 9" descr="84262064_942180592845756_3115065296465952768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356992"/>
            <a:ext cx="4464496" cy="3348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c2480784af6e0d4fc9c6d4ddc11575_kh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69269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Мітинг з нагоди </a:t>
            </a:r>
          </a:p>
          <a:p>
            <a:pPr algn="ctr"/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Дня Гідності і Свободи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91121_135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3023574"/>
            <a:ext cx="4824536" cy="3618402"/>
          </a:xfrm>
          <a:prstGeom prst="rect">
            <a:avLst/>
          </a:prstGeom>
        </p:spPr>
      </p:pic>
      <p:pic>
        <p:nvPicPr>
          <p:cNvPr id="8" name="Рисунок 7" descr="IMG_20191121_140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60648"/>
            <a:ext cx="4403981" cy="330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c2480784af6e0d4fc9c6d4ddc11575_kh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5776" y="26064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Калейдоскоп вечорниць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20191213_091019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836712"/>
            <a:ext cx="4104456" cy="3078342"/>
          </a:xfrm>
          <a:prstGeom prst="rect">
            <a:avLst/>
          </a:prstGeom>
        </p:spPr>
      </p:pic>
      <p:pic>
        <p:nvPicPr>
          <p:cNvPr id="10" name="Рисунок 9" descr="80603441_2458076097842416_901258260540450406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765036"/>
            <a:ext cx="4248472" cy="2832315"/>
          </a:xfrm>
          <a:prstGeom prst="rect">
            <a:avLst/>
          </a:prstGeom>
        </p:spPr>
      </p:pic>
      <p:pic>
        <p:nvPicPr>
          <p:cNvPr id="8" name="Рисунок 7" descr="80499382_2458076294509063_399594771289263308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89040"/>
            <a:ext cx="4176464" cy="278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c2480784af6e0d4fc9c6d4ddc11575_kh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2808312" cy="2520280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Дякуємо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4581128"/>
            <a:ext cx="2664296" cy="1032520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ринципи справжнього українського громадян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6039" y="0"/>
            <a:ext cx="32919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c2480784af6e0d4fc9c6d4ddc11575_kh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uk-UA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 проєкту: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8568952" cy="187220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Виховання здорової,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компетентної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громадянина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України,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носія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загальнолюдських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надбань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зможе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самовизначитися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самореалізуватися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700808"/>
            <a:ext cx="390144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c2480784af6e0d4fc9c6d4ddc11575_kh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060432" cy="194421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Україні потрібні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патріоти… та </a:t>
            </a:r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головне, щоб вони були добрими громадянинами.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8712968" cy="2040632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 повинні виховати людей, які будуть вміти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 будуть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небайдужими брати відповідальність за себе і свою спільноту, бути чуйними і людяними до своїх співгромадян.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unnamed (1)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916832"/>
            <a:ext cx="3240360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c2480784af6e0d4fc9c6d4ddc11575_kh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4176464" cy="1417712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Тренінг «Лідер - це ти».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Изображение1"/>
          <p:cNvPicPr>
            <a:picLocks noRot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3"/>
            <a:ext cx="484742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Изображение2"/>
          <p:cNvPicPr>
            <a:picLocks noRot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4225751" cy="31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c2480784af6e0d4fc9c6d4ddc11575_kh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4608512" cy="1728191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Засідання круглого столу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«Європейський тиждень самоврядування»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Изображение3"/>
          <p:cNvPicPr>
            <a:picLocks noRot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468312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Изображение1"/>
          <p:cNvPicPr>
            <a:picLocks noRot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6672"/>
            <a:ext cx="366544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c2480784af6e0d4fc9c6d4ddc11575_kh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88640"/>
            <a:ext cx="6048672" cy="936103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Благодійність</a:t>
            </a: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Изображение1"/>
          <p:cNvPicPr>
            <a:picLocks noRot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89648"/>
            <a:ext cx="422538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Изображение2"/>
          <p:cNvPicPr>
            <a:picLocks noRot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980728"/>
            <a:ext cx="383222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Изображение3"/>
          <p:cNvPicPr>
            <a:picLocks noRot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77779"/>
            <a:ext cx="4105984" cy="30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c2480784af6e0d4fc9c6d4ddc11575_kh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548680"/>
            <a:ext cx="5040560" cy="1872208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Міжнародний день рідної мови, зустріч із поетесою Людмилою Леонідівною Солончук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Изображение2"/>
          <p:cNvPicPr>
            <a:picLocks noRot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441264" cy="480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Изображение1"/>
          <p:cNvPicPr>
            <a:picLocks noRot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501008"/>
            <a:ext cx="50861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c2480784af6e0d4fc9c6d4ddc11575_kh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pic>
        <p:nvPicPr>
          <p:cNvPr id="6" name="Рисунок 5" descr="76756902_2287404401388821_138764721399948902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3816424" cy="5088565"/>
          </a:xfrm>
          <a:prstGeom prst="rect">
            <a:avLst/>
          </a:prstGeom>
        </p:spPr>
      </p:pic>
      <p:pic>
        <p:nvPicPr>
          <p:cNvPr id="7" name="Рисунок 6" descr="75328555_886750968410446_27924617215187353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76672"/>
            <a:ext cx="4176464" cy="5568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c2480784af6e0d4fc9c6d4ddc11575_kh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3888432" cy="2016224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Флешмоб з нагоди Дня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 та 101-ї річниці проголошення Акта Злуки Української Народної Республіки та Західноукраїнської Народної Республіки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Изображение1"/>
          <p:cNvPicPr>
            <a:picLocks noRot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41565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Изображение2"/>
          <p:cNvPicPr>
            <a:picLocks noRot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4211960" cy="315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171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Комунальний заклад загальної середньої освіти І-ІІІ ступенів «Ватутінський ліцей № 2 ім.М.Ф.Ватутіна Ватутінської міської ради Черкаської області»</vt:lpstr>
      <vt:lpstr>Мета проєкту:</vt:lpstr>
      <vt:lpstr>Україні потрібні патріоти… та головне, щоб вони були добрими громадянинами.</vt:lpstr>
      <vt:lpstr>Слайд 4</vt:lpstr>
      <vt:lpstr>Засідання круглого столу «Європейський тиждень самоврядування»</vt:lpstr>
      <vt:lpstr>Благодійність</vt:lpstr>
      <vt:lpstr>Міжнародний день рідної мови, зустріч із поетесою Людмилою Леонідівною Солончук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Дякуємо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Admin</cp:lastModifiedBy>
  <cp:revision>19</cp:revision>
  <dcterms:created xsi:type="dcterms:W3CDTF">2020-05-19T05:33:18Z</dcterms:created>
  <dcterms:modified xsi:type="dcterms:W3CDTF">2020-05-19T10:20:00Z</dcterms:modified>
</cp:coreProperties>
</file>